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5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6D7D6-45DE-4806-822F-7F84CF850935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ABC29-6F61-41BE-9345-0BEDE6EB236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227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36E2-2460-407C-B2CD-DD66AB9C87C4}" type="datetime1">
              <a:rPr lang="et-EE" smtClean="0"/>
              <a:t>15.01.2013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A6A5-423A-460D-986B-3527D03B7522}" type="datetime1">
              <a:rPr lang="et-EE" smtClean="0"/>
              <a:t>15.01.2013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17C4-64E5-4A12-B3B5-4649EB726498}" type="datetime1">
              <a:rPr lang="et-EE" smtClean="0"/>
              <a:t>15.01.2013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B017-FEA3-4B89-AB9E-115E6C1D756C}" type="datetime1">
              <a:rPr lang="et-EE" smtClean="0"/>
              <a:t>15.01.2013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7110-6226-4A9A-8464-64CCB142C890}" type="datetime1">
              <a:rPr lang="et-EE" smtClean="0"/>
              <a:t>15.01.2013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B5AE-B237-4E7E-918B-218A6C4CDED6}" type="datetime1">
              <a:rPr lang="et-EE" smtClean="0"/>
              <a:t>15.01.2013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15E0-4FAB-4E4C-A370-234331B12BA3}" type="datetime1">
              <a:rPr lang="et-EE" smtClean="0"/>
              <a:t>15.01.2013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D40A-8E92-419E-B0AD-82695BC52B3C}" type="datetime1">
              <a:rPr lang="et-EE" smtClean="0"/>
              <a:t>15.01.2013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E739-8970-4F45-84F3-4E0E77FAC89B}" type="datetime1">
              <a:rPr lang="et-EE" smtClean="0"/>
              <a:t>15.01.2013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FE16-CFE3-42D2-A0AE-B2912ABC69AC}" type="datetime1">
              <a:rPr lang="et-EE" smtClean="0"/>
              <a:t>15.01.2013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823B-BA80-43D7-AC94-EE48962AAEB4}" type="datetime1">
              <a:rPr lang="et-EE" smtClean="0"/>
              <a:t>15.01.2013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55AFD6D-D072-43AE-A245-828EC92A5E22}" type="datetime1">
              <a:rPr lang="et-EE" smtClean="0"/>
              <a:t>15.01.2013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3D618F-591E-423D-8966-4AF5BF823C6A}" type="slidenum">
              <a:rPr lang="et-EE" smtClean="0"/>
              <a:t>‹#›</a:t>
            </a:fld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er_Aspire" TargetMode="External"/><Relationship Id="rId2" Type="http://schemas.openxmlformats.org/officeDocument/2006/relationships/hyperlink" Target="http://support.acer.com/acerpanam/notebook/0000/acer/aspire6930/aspire6930sp2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Acer Aspire 6930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Kevin </a:t>
            </a:r>
            <a:r>
              <a:rPr lang="et-EE" dirty="0" err="1" smtClean="0"/>
              <a:t>Lepind</a:t>
            </a:r>
            <a:r>
              <a:rPr lang="et-EE" dirty="0" smtClean="0"/>
              <a:t> AUT12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744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Tehnilised andmed</a:t>
            </a:r>
            <a:endParaRPr lang="et-EE" dirty="0" smtClean="0"/>
          </a:p>
          <a:p>
            <a:r>
              <a:rPr lang="et-EE" dirty="0" smtClean="0"/>
              <a:t>Plussid &amp; miinused</a:t>
            </a:r>
            <a:endParaRPr lang="et-EE" dirty="0" smtClean="0"/>
          </a:p>
          <a:p>
            <a:r>
              <a:rPr lang="et-EE" dirty="0"/>
              <a:t>A</a:t>
            </a:r>
            <a:r>
              <a:rPr lang="et-EE" dirty="0" smtClean="0"/>
              <a:t>spire seeriast...</a:t>
            </a:r>
            <a:endParaRPr lang="et-EE" dirty="0" smtClean="0"/>
          </a:p>
          <a:p>
            <a:r>
              <a:rPr lang="et-EE" dirty="0" smtClean="0"/>
              <a:t>Acer Aspire tutvustus</a:t>
            </a:r>
            <a:endParaRPr lang="et-EE" dirty="0" smtClean="0"/>
          </a:p>
          <a:p>
            <a:r>
              <a:rPr lang="et-EE" dirty="0" smtClean="0"/>
              <a:t>Acer Aspire 6930 üldpilt</a:t>
            </a:r>
            <a:endParaRPr lang="et-EE" dirty="0" smtClean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 dirty="0" smtClean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2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Sisukord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28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CPU: </a:t>
            </a:r>
            <a:r>
              <a:rPr lang="et-EE" dirty="0"/>
              <a:t>Intel(R) Core(TM)2 Duo CPU T5900 @ </a:t>
            </a:r>
            <a:r>
              <a:rPr lang="et-EE" dirty="0" smtClean="0"/>
              <a:t>2.20GHz</a:t>
            </a:r>
            <a:endParaRPr lang="et-EE" dirty="0" smtClean="0"/>
          </a:p>
          <a:p>
            <a:r>
              <a:rPr lang="et-EE" dirty="0" smtClean="0"/>
              <a:t>RAM: 4.1GB</a:t>
            </a:r>
            <a:endParaRPr lang="et-EE" dirty="0" smtClean="0"/>
          </a:p>
          <a:p>
            <a:r>
              <a:rPr lang="et-EE" dirty="0" smtClean="0"/>
              <a:t>Operatsioonisüsteem: </a:t>
            </a:r>
            <a:r>
              <a:rPr lang="en-US" dirty="0"/>
              <a:t>Microsoft Windows 7 Ultimate Edition </a:t>
            </a:r>
            <a:r>
              <a:rPr lang="en-US" dirty="0" smtClean="0"/>
              <a:t>SP1, 64-bit</a:t>
            </a:r>
            <a:endParaRPr lang="et-EE" dirty="0" smtClean="0"/>
          </a:p>
          <a:p>
            <a:r>
              <a:rPr lang="et-EE" dirty="0" smtClean="0"/>
              <a:t>Videokaart: </a:t>
            </a:r>
            <a:r>
              <a:rPr lang="et-EE" dirty="0"/>
              <a:t>GeForce 9600M </a:t>
            </a:r>
            <a:r>
              <a:rPr lang="et-EE" dirty="0" smtClean="0"/>
              <a:t>GT</a:t>
            </a:r>
            <a:endParaRPr lang="et-EE" dirty="0" smtClean="0"/>
          </a:p>
          <a:p>
            <a:r>
              <a:rPr lang="et-EE" dirty="0" smtClean="0"/>
              <a:t>Ekraan: 16“ Full HD, 1920 x 1080</a:t>
            </a:r>
            <a:endParaRPr lang="et-EE" dirty="0" smtClean="0"/>
          </a:p>
          <a:p>
            <a:r>
              <a:rPr lang="et-EE" dirty="0" smtClean="0"/>
              <a:t>Dobly Home Theater Virtual SurroundSound</a:t>
            </a:r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3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Tehnilised andmed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705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Plussid &amp; miinused</a:t>
            </a:r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4</a:t>
            </a:fld>
            <a:endParaRPr lang="et-E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b="1" dirty="0" smtClean="0"/>
              <a:t>PLUSSID</a:t>
            </a:r>
          </a:p>
          <a:p>
            <a:r>
              <a:rPr lang="et-EE" dirty="0" smtClean="0"/>
              <a:t>16“ ekraan – suurem kui tavalistel sülearvutitel</a:t>
            </a:r>
          </a:p>
          <a:p>
            <a:r>
              <a:rPr lang="et-EE" dirty="0"/>
              <a:t>K</a:t>
            </a:r>
            <a:r>
              <a:rPr lang="et-EE" dirty="0" smtClean="0"/>
              <a:t>aasaegne disain</a:t>
            </a:r>
          </a:p>
          <a:p>
            <a:r>
              <a:rPr lang="et-EE" dirty="0" smtClean="0"/>
              <a:t>Dobly helisüsteem</a:t>
            </a:r>
          </a:p>
          <a:p>
            <a:r>
              <a:rPr lang="et-EE" dirty="0" smtClean="0"/>
              <a:t>Hinna- ja kvaliteedisuhe hästi paigas</a:t>
            </a:r>
          </a:p>
          <a:p>
            <a:r>
              <a:rPr lang="et-EE" dirty="0" smtClean="0"/>
              <a:t>Numpad-i olemasolus</a:t>
            </a:r>
            <a:endParaRPr lang="et-E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b="1" dirty="0" smtClean="0"/>
              <a:t>MIINUSED</a:t>
            </a:r>
          </a:p>
          <a:p>
            <a:r>
              <a:rPr lang="et-EE" dirty="0" smtClean="0"/>
              <a:t>Väike akukestvus</a:t>
            </a:r>
          </a:p>
          <a:p>
            <a:r>
              <a:rPr lang="et-EE" dirty="0" smtClean="0"/>
              <a:t>Puudub ID-kaardi lugeja</a:t>
            </a:r>
          </a:p>
          <a:p>
            <a:r>
              <a:rPr lang="et-EE" dirty="0" smtClean="0"/>
              <a:t>Ei mahu 15.6“ arvutikotti</a:t>
            </a:r>
          </a:p>
          <a:p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24002"/>
            <a:ext cx="2808312" cy="24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Väga paljulevinud</a:t>
            </a:r>
            <a:endParaRPr lang="et-EE" dirty="0" smtClean="0"/>
          </a:p>
          <a:p>
            <a:r>
              <a:rPr lang="et-EE" dirty="0" smtClean="0"/>
              <a:t>Marketil aastat 1999</a:t>
            </a:r>
            <a:endParaRPr lang="et-EE" dirty="0" smtClean="0"/>
          </a:p>
          <a:p>
            <a:r>
              <a:rPr lang="et-EE" dirty="0" smtClean="0"/>
              <a:t>Laialdane mudelivalik</a:t>
            </a:r>
            <a:endParaRPr lang="et-EE" dirty="0" smtClean="0"/>
          </a:p>
          <a:p>
            <a:r>
              <a:rPr lang="et-EE" dirty="0" smtClean="0"/>
              <a:t>Väga varieeruvad tehnilised andmed</a:t>
            </a:r>
            <a:endParaRPr lang="et-EE" dirty="0" smtClean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5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Aspire seeriast...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322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62158" cy="4870087"/>
          </a:xfrm>
        </p:spPr>
      </p:pic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6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Acer Aspire tutvustus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810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0" b="94940" l="7227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081032"/>
            <a:ext cx="7128792" cy="57769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7</a:t>
            </a:fld>
            <a:endParaRPr lang="et-E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Acer Aspire 6930 üldpilt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052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t-EE" dirty="0" smtClean="0"/>
              <a:t>Acer</a:t>
            </a:r>
            <a:r>
              <a:rPr lang="et-EE" dirty="0" smtClean="0"/>
              <a:t> </a:t>
            </a:r>
            <a:r>
              <a:rPr lang="et-EE" dirty="0" smtClean="0"/>
              <a:t>(On-Line) </a:t>
            </a:r>
            <a:r>
              <a:rPr lang="et-EE" dirty="0">
                <a:hlinkClick r:id="rId2"/>
              </a:rPr>
              <a:t>http://</a:t>
            </a:r>
            <a:r>
              <a:rPr lang="et-EE" dirty="0" smtClean="0">
                <a:hlinkClick r:id="rId2"/>
              </a:rPr>
              <a:t>support.acer.com/acerpanam/notebook/0000/acer/aspire6930/aspire6930sp2.shtml</a:t>
            </a:r>
            <a:r>
              <a:rPr lang="et-EE" dirty="0" smtClean="0"/>
              <a:t> (</a:t>
            </a:r>
            <a:r>
              <a:rPr lang="et-EE" dirty="0"/>
              <a:t>15.01.2013</a:t>
            </a:r>
            <a:r>
              <a:rPr lang="et-EE" dirty="0" smtClean="0"/>
              <a:t>)</a:t>
            </a:r>
            <a:endParaRPr lang="et-EE" dirty="0" smtClean="0"/>
          </a:p>
          <a:p>
            <a:pPr marL="514350" indent="-514350">
              <a:buFont typeface="+mj-lt"/>
              <a:buAutoNum type="arabicPeriod"/>
            </a:pPr>
            <a:r>
              <a:rPr lang="et-EE" dirty="0" smtClean="0"/>
              <a:t>Acer Aspire – Vikipeedia</a:t>
            </a:r>
            <a:r>
              <a:rPr lang="et-EE" dirty="0" smtClean="0"/>
              <a:t> </a:t>
            </a:r>
            <a:r>
              <a:rPr lang="et-EE" dirty="0" smtClean="0"/>
              <a:t>(On-Line) </a:t>
            </a:r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en.wikipedia.org/wiki/Acer_Aspire</a:t>
            </a:r>
            <a:r>
              <a:rPr lang="et-EE" dirty="0" smtClean="0"/>
              <a:t> (15.01.2013</a:t>
            </a:r>
            <a:r>
              <a:rPr lang="et-EE" dirty="0" smtClean="0"/>
              <a:t>) </a:t>
            </a:r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8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kirjandus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440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et-EE" dirty="0" smtClean="0">
                <a:solidFill>
                  <a:schemeClr val="tx2"/>
                </a:solidFill>
              </a:rPr>
              <a:t>TÄNAN KUULAMAST!</a:t>
            </a:r>
            <a:endParaRPr lang="et-EE" dirty="0">
              <a:solidFill>
                <a:schemeClr val="tx2"/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Kevin Lepind - Acer Aspire 6930</a:t>
            </a:r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618F-591E-423D-8966-4AF5BF823C6A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1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inekuju">
  <a:themeElements>
    <a:clrScheme name="Lainekuju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Lainekuju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inekuju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</TotalTime>
  <Words>206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Lainekuju</vt:lpstr>
      <vt:lpstr>Acer Aspire 6930</vt:lpstr>
      <vt:lpstr>Sisukord</vt:lpstr>
      <vt:lpstr>Tehnilised andmed</vt:lpstr>
      <vt:lpstr>Plussid &amp; miinused</vt:lpstr>
      <vt:lpstr>Aspire seeriast...</vt:lpstr>
      <vt:lpstr>Acer Aspire tutvustus</vt:lpstr>
      <vt:lpstr>Acer Aspire 6930 üldpilt</vt:lpstr>
      <vt:lpstr>Kasutatud kirjandus</vt:lpstr>
      <vt:lpstr>TÄNAN KUULAMAST!</vt:lpstr>
    </vt:vector>
  </TitlesOfParts>
  <Company>Tartu Kutsehariduskeskus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Soovitused auto valimisel</dc:title>
  <dc:creator>Roland Olesk</dc:creator>
  <cp:lastModifiedBy>Kevin</cp:lastModifiedBy>
  <cp:revision>14</cp:revision>
  <dcterms:created xsi:type="dcterms:W3CDTF">2012-12-17T10:56:18Z</dcterms:created>
  <dcterms:modified xsi:type="dcterms:W3CDTF">2013-01-15T19:48:00Z</dcterms:modified>
</cp:coreProperties>
</file>